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FE3C-CA70-421B-95F9-F6005915119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E317-8291-44CE-86B2-011F5A6F9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76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FE3C-CA70-421B-95F9-F6005915119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E317-8291-44CE-86B2-011F5A6F9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81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FE3C-CA70-421B-95F9-F6005915119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E317-8291-44CE-86B2-011F5A6F9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41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FE3C-CA70-421B-95F9-F6005915119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E317-8291-44CE-86B2-011F5A6F9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87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FE3C-CA70-421B-95F9-F6005915119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E317-8291-44CE-86B2-011F5A6F9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13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FE3C-CA70-421B-95F9-F6005915119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E317-8291-44CE-86B2-011F5A6F9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04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FE3C-CA70-421B-95F9-F6005915119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E317-8291-44CE-86B2-011F5A6F9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30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FE3C-CA70-421B-95F9-F6005915119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E317-8291-44CE-86B2-011F5A6F9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05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FE3C-CA70-421B-95F9-F6005915119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E317-8291-44CE-86B2-011F5A6F9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04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FE3C-CA70-421B-95F9-F6005915119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E317-8291-44CE-86B2-011F5A6F9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83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FE3C-CA70-421B-95F9-F6005915119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E317-8291-44CE-86B2-011F5A6F9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70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0FE3C-CA70-421B-95F9-F6005915119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CE317-8291-44CE-86B2-011F5A6F9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50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estanim.ecole93.fr/adm_animations_modif.php?Modifier=297&amp;url_ret=adm_plan_modif.php&amp;Ancre=animation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estanim.ecole93.fr/adm_animations_modif.php?Modifier=299&amp;url_ret=adm_plan_modif.php&amp;Ancre=animation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estanim.ecole93.fr/adm_animations_modif.php?Modifier=300&amp;url_ret=adm_plan_modif.php&amp;Ancre=animation1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estanim.ecole93.fr/adm_animations_modif.php?Modifier=301&amp;url_ret=adm_plan_modif.php&amp;Ancre=animation2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../../Tutos%20et%20formations/plaquetteprojets2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../Tutos%20et%20formations/Inscription%20au%20plan%20de%20formation%20sur%20le%20serveu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animations pédagogiques en numérique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fr-FR" sz="2400" dirty="0" smtClean="0"/>
              <a:t>Sandrine UBEDA</a:t>
            </a:r>
          </a:p>
          <a:p>
            <a:pPr algn="r"/>
            <a:r>
              <a:rPr lang="fr-FR" sz="2400" dirty="0" smtClean="0"/>
              <a:t>AFTICE Stains/St Ouen/L’Ile St Denis</a:t>
            </a:r>
          </a:p>
          <a:p>
            <a:pPr algn="r"/>
            <a:r>
              <a:rPr lang="fr-FR" sz="2400" dirty="0" smtClean="0"/>
              <a:t>Sandrine.ubeda@ac-creteil.fr</a:t>
            </a: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52028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7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Utiliser un TNI/VPI en classe</a:t>
            </a:r>
            <a:endParaRPr lang="fr-F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Trois animations pédagogiques sont prévues sur l’année:</a:t>
            </a:r>
          </a:p>
          <a:p>
            <a:r>
              <a:rPr lang="fr-FR" dirty="0" smtClean="0"/>
              <a:t>Mercredi 7 décembre (débutants)</a:t>
            </a:r>
          </a:p>
          <a:p>
            <a:r>
              <a:rPr lang="fr-FR" dirty="0" smtClean="0"/>
              <a:t>Mercredi 1</a:t>
            </a:r>
            <a:r>
              <a:rPr lang="fr-FR" baseline="30000" dirty="0" smtClean="0"/>
              <a:t>e</a:t>
            </a:r>
            <a:r>
              <a:rPr lang="fr-FR" dirty="0" smtClean="0"/>
              <a:t> février (à définir)</a:t>
            </a:r>
          </a:p>
          <a:p>
            <a:r>
              <a:rPr lang="fr-FR" dirty="0" smtClean="0"/>
              <a:t>Mercredi 29 mars (niveau intermédiaire)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sz="2000" dirty="0" smtClean="0"/>
              <a:t>Recherche d’une classe qui nous accueillera pour chaque animation.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8967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5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M@gistère: </a:t>
            </a:r>
            <a:r>
              <a:rPr lang="fr-FR" b="1" dirty="0" smtClean="0">
                <a:hlinkClick r:id="rId2"/>
              </a:rPr>
              <a:t>Des films d'animation en classe: pour quoi faire?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Formation de 6h à distance</a:t>
            </a:r>
          </a:p>
          <a:p>
            <a:r>
              <a:rPr lang="fr-FR" dirty="0" smtClean="0"/>
              <a:t>Apprendre à utiliser des films d’animations pour améliorer les apprentissages des élèves.</a:t>
            </a:r>
          </a:p>
          <a:p>
            <a:r>
              <a:rPr lang="fr-FR" dirty="0" smtClean="0"/>
              <a:t>Modèles de films réalisés par des classes de tous niveaux</a:t>
            </a:r>
          </a:p>
          <a:p>
            <a:r>
              <a:rPr lang="fr-FR" dirty="0" smtClean="0"/>
              <a:t>Sur demande: animation d’école possible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339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5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M@gistère : </a:t>
            </a:r>
            <a:r>
              <a:rPr lang="fr-FR" b="1" dirty="0" smtClean="0">
                <a:hlinkClick r:id="rId2"/>
              </a:rPr>
              <a:t>A la découverte du e-Twinning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Formation de 3h à distance</a:t>
            </a:r>
          </a:p>
          <a:p>
            <a:r>
              <a:rPr lang="fr-FR" dirty="0" smtClean="0"/>
              <a:t>Le e-Twinning est un projet collaboratif avec des classes à travers le monde, en anglais.</a:t>
            </a:r>
          </a:p>
          <a:p>
            <a:r>
              <a:rPr lang="fr-FR" dirty="0" smtClean="0"/>
              <a:t>Apprendre à mettre en place de tels projets grâce à une structure simple existante.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003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5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M@gistère : </a:t>
            </a:r>
            <a:r>
              <a:rPr lang="fr-FR" b="1" dirty="0" smtClean="0">
                <a:hlinkClick r:id="rId2"/>
              </a:rPr>
              <a:t>responsabilité juridique, éducative et déontologique dans l’usage des TICE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Formation de 6h à distance</a:t>
            </a:r>
          </a:p>
          <a:p>
            <a:r>
              <a:rPr lang="fr-FR" dirty="0" smtClean="0"/>
              <a:t>Guide et rappels concernant ces différentes responsabilités de l’enseignant sur internet et dans l’usage d’outils numériques en classe.</a:t>
            </a:r>
          </a:p>
          <a:p>
            <a:r>
              <a:rPr lang="fr-FR" dirty="0" smtClean="0"/>
              <a:t>L’enseignant est un personnage public, on ne peut pas faire tout ce que l’on veut.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875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5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M@gistère : </a:t>
            </a:r>
            <a:r>
              <a:rPr lang="fr-FR" b="1" dirty="0" smtClean="0">
                <a:hlinkClick r:id="rId2"/>
              </a:rPr>
              <a:t>Education aux médias et à l’information : un enjeu citoyen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Formation de 3h à distance</a:t>
            </a:r>
          </a:p>
          <a:p>
            <a:r>
              <a:rPr lang="fr-FR" dirty="0" smtClean="0"/>
              <a:t>Il est important d’apprendre aux élèves à avoir un esprit critique face à la multitude d’informations (presse, télévision, internet).</a:t>
            </a:r>
          </a:p>
          <a:p>
            <a:r>
              <a:rPr lang="fr-FR" dirty="0" smtClean="0"/>
              <a:t>Ils doivent savoir que toute information doit être vérifiée, elle peut être falsifiée.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91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</a:t>
            </a:r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projets</a:t>
            </a:r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départementaux</a:t>
            </a:r>
            <a:endParaRPr lang="fr-FR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hlinkClick r:id="rId2" action="ppaction://hlinkfile"/>
              </a:rPr>
              <a:t>..\..\Tutos et formations\plaquetteprojets2.pdf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742" y="2852936"/>
            <a:ext cx="441049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91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S’inscrire au plan de formation</a:t>
            </a:r>
            <a:endParaRPr lang="fr-FR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fr-FR" b="1" u="sng" dirty="0" smtClean="0"/>
              <a:t>La démarche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1- renseigner mon adresse mail professionnelle</a:t>
            </a:r>
          </a:p>
          <a:p>
            <a:pPr marL="0" indent="0">
              <a:buNone/>
            </a:pPr>
            <a:r>
              <a:rPr lang="fr-FR" dirty="0" smtClean="0"/>
              <a:t>2- récupérer mes identifiants dans ma boite mail</a:t>
            </a:r>
          </a:p>
          <a:p>
            <a:pPr marL="0" indent="0">
              <a:buNone/>
            </a:pPr>
            <a:r>
              <a:rPr lang="fr-FR" dirty="0" smtClean="0"/>
              <a:t>3- me connecter et choisir mes animations.</a:t>
            </a:r>
          </a:p>
          <a:p>
            <a:r>
              <a:rPr lang="fr-FR" b="1" u="sng" dirty="0" smtClean="0"/>
              <a:t>Les questions qui peuvent </a:t>
            </a:r>
            <a:r>
              <a:rPr lang="fr-FR" b="1" u="sng" dirty="0" smtClean="0"/>
              <a:t>survenir </a:t>
            </a:r>
            <a:r>
              <a:rPr lang="fr-FR" dirty="0" smtClean="0"/>
              <a:t>: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1- Je suis EFS, je n’ai pas mon NUMEN.</a:t>
            </a:r>
          </a:p>
          <a:p>
            <a:pPr marL="0" indent="0">
              <a:buNone/>
            </a:pPr>
            <a:r>
              <a:rPr lang="fr-FR" dirty="0" smtClean="0"/>
              <a:t>2- Je suis titulaire, je n’ai pas mon NUMEN</a:t>
            </a:r>
          </a:p>
          <a:p>
            <a:pPr marL="0" indent="0">
              <a:buNone/>
            </a:pPr>
            <a:r>
              <a:rPr lang="fr-FR" dirty="0" smtClean="0"/>
              <a:t>3- Je ne connais pas mon adresse mail professionnelle</a:t>
            </a:r>
          </a:p>
          <a:p>
            <a:pPr marL="0" indent="0">
              <a:buNone/>
            </a:pPr>
            <a:r>
              <a:rPr lang="fr-FR" dirty="0" smtClean="0"/>
              <a:t>4- je n’ai pas reçu mon message d’activation de mon compte sur le serveur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>
                <a:hlinkClick r:id="rId2" action="ppaction://hlinkfile"/>
              </a:rPr>
              <a:t>..\..\Tutos et formations\Inscription au plan de formation sur le serveur.pdf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5458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353</Words>
  <Application>Microsoft Office PowerPoint</Application>
  <PresentationFormat>Affichage à l'écran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Les animations pédagogiques en numérique </vt:lpstr>
      <vt:lpstr>Utiliser un TNI/VPI en classe</vt:lpstr>
      <vt:lpstr>M@gistère: Des films d'animation en classe: pour quoi faire?</vt:lpstr>
      <vt:lpstr>M@gistère : A la découverte du e-Twinning</vt:lpstr>
      <vt:lpstr>M@gistère : responsabilité juridique, éducative et déontologique dans l’usage des TICE</vt:lpstr>
      <vt:lpstr>M@gistère : Education aux médias et à l’information : un enjeu citoyen</vt:lpstr>
      <vt:lpstr>Les projets départementaux</vt:lpstr>
      <vt:lpstr>S’inscrire au plan de 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animations pédagogiques en numérique</dc:title>
  <dc:creator>Sandrine Ubeda</dc:creator>
  <cp:lastModifiedBy>Sandrine Ubeda</cp:lastModifiedBy>
  <cp:revision>7</cp:revision>
  <dcterms:created xsi:type="dcterms:W3CDTF">2016-09-15T14:01:38Z</dcterms:created>
  <dcterms:modified xsi:type="dcterms:W3CDTF">2016-09-19T09:59:19Z</dcterms:modified>
</cp:coreProperties>
</file>